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9144000"/>
  <p:notesSz cx="6858000" cy="9144000"/>
  <p:embeddedFontLst>
    <p:embeddedFont>
      <p:font typeface="Mukta ExtraBold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Lexend Deca Light"/>
      <p:regular r:id="rId19"/>
      <p:bold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Arial Black"/>
      <p:regular r:id="rId26"/>
    </p:embeddedFont>
    <p:embeddedFont>
      <p:font typeface="PT Sans"/>
      <p:regular r:id="rId27"/>
      <p:bold r:id="rId28"/>
      <p:italic r:id="rId29"/>
      <p:boldItalic r:id="rId30"/>
    </p:embeddedFont>
    <p:embeddedFont>
      <p:font typeface="Lexend Deca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exendDecaLight-bold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rialBlack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exendDeca-regular.fntdata"/><Relationship Id="rId30" Type="http://schemas.openxmlformats.org/officeDocument/2006/relationships/font" Target="fonts/PT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exendDec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font" Target="fonts/MuktaExtraBold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LexendDecaLight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1203200"/>
            <a:ext cx="2873100" cy="40311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3737075" y="1203200"/>
            <a:ext cx="5063100" cy="40311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 rot="-5400000">
            <a:off x="5332725" y="-1150633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157650" y="5938717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997950" y="1540333"/>
            <a:ext cx="2317200" cy="1138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4088675" y="1331347"/>
            <a:ext cx="4353600" cy="218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6" name="Google Shape;16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9" name="Google Shape;19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8348920" y="3388333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720000" y="1370800"/>
            <a:ext cx="7722300" cy="4116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8" name="Google Shape;108;p11"/>
          <p:cNvSpPr/>
          <p:nvPr/>
        </p:nvSpPr>
        <p:spPr>
          <a:xfrm rot="-5400000">
            <a:off x="1000395" y="-967223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11"/>
          <p:cNvSpPr txBox="1"/>
          <p:nvPr>
            <p:ph hasCustomPrompt="1" type="title"/>
          </p:nvPr>
        </p:nvSpPr>
        <p:spPr>
          <a:xfrm>
            <a:off x="1108925" y="2410600"/>
            <a:ext cx="7333200" cy="14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7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/>
          <p:nvPr>
            <p:ph idx="1" type="subTitle"/>
          </p:nvPr>
        </p:nvSpPr>
        <p:spPr>
          <a:xfrm>
            <a:off x="1108925" y="4081833"/>
            <a:ext cx="60039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1" name="Google Shape;111;p11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12" name="Google Shape;112;p1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11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15" name="Google Shape;115;p1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/>
          <p:nvPr/>
        </p:nvSpPr>
        <p:spPr>
          <a:xfrm rot="10800000">
            <a:off x="-886037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3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/>
        </p:nvSpPr>
        <p:spPr>
          <a:xfrm>
            <a:off x="1571075" y="1483133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861243" y="1756342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1571075" y="1925333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1571075" y="3155213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5" name="Google Shape;125;p13"/>
          <p:cNvSpPr txBox="1"/>
          <p:nvPr/>
        </p:nvSpPr>
        <p:spPr>
          <a:xfrm>
            <a:off x="861243" y="3445095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6" name="Google Shape;126;p13"/>
          <p:cNvSpPr txBox="1"/>
          <p:nvPr/>
        </p:nvSpPr>
        <p:spPr>
          <a:xfrm>
            <a:off x="1571075" y="3601578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3"/>
          <p:cNvSpPr txBox="1"/>
          <p:nvPr/>
        </p:nvSpPr>
        <p:spPr>
          <a:xfrm>
            <a:off x="5478125" y="1925333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5478125" y="1483133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4749399" y="1756342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5478125" y="3155200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4749399" y="3445095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5478125" y="3601582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3"/>
          <p:cNvSpPr txBox="1"/>
          <p:nvPr/>
        </p:nvSpPr>
        <p:spPr>
          <a:xfrm>
            <a:off x="1571075" y="4831467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861243" y="5105843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1571075" y="5277833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5478125" y="4831467"/>
            <a:ext cx="2832000" cy="5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4749399" y="5105843"/>
            <a:ext cx="615000" cy="8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8" name="Google Shape;138;p13"/>
          <p:cNvSpPr txBox="1"/>
          <p:nvPr/>
        </p:nvSpPr>
        <p:spPr>
          <a:xfrm>
            <a:off x="5478125" y="5277833"/>
            <a:ext cx="28320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3"/>
          <p:cNvSpPr txBox="1"/>
          <p:nvPr>
            <p:ph idx="2" type="title"/>
          </p:nvPr>
        </p:nvSpPr>
        <p:spPr>
          <a:xfrm>
            <a:off x="1445500" y="1786585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" name="Google Shape;140;p13"/>
          <p:cNvSpPr txBox="1"/>
          <p:nvPr>
            <p:ph hasCustomPrompt="1" idx="3" type="title"/>
          </p:nvPr>
        </p:nvSpPr>
        <p:spPr>
          <a:xfrm>
            <a:off x="618363" y="18173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idx="1" type="subTitle"/>
          </p:nvPr>
        </p:nvSpPr>
        <p:spPr>
          <a:xfrm>
            <a:off x="1445500" y="2228802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4" type="title"/>
          </p:nvPr>
        </p:nvSpPr>
        <p:spPr>
          <a:xfrm>
            <a:off x="1445500" y="3396115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13"/>
          <p:cNvSpPr txBox="1"/>
          <p:nvPr>
            <p:ph hasCustomPrompt="1" idx="5" type="title"/>
          </p:nvPr>
        </p:nvSpPr>
        <p:spPr>
          <a:xfrm>
            <a:off x="618363" y="34036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/>
          <p:nvPr>
            <p:ph idx="6" type="subTitle"/>
          </p:nvPr>
        </p:nvSpPr>
        <p:spPr>
          <a:xfrm>
            <a:off x="1445500" y="3842480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idx="7" type="subTitle"/>
          </p:nvPr>
        </p:nvSpPr>
        <p:spPr>
          <a:xfrm>
            <a:off x="5705200" y="2228785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3"/>
          <p:cNvSpPr txBox="1"/>
          <p:nvPr>
            <p:ph idx="8" type="title"/>
          </p:nvPr>
        </p:nvSpPr>
        <p:spPr>
          <a:xfrm>
            <a:off x="5705200" y="1786585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9" type="title"/>
          </p:nvPr>
        </p:nvSpPr>
        <p:spPr>
          <a:xfrm>
            <a:off x="4878063" y="18173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idx="13" type="title"/>
          </p:nvPr>
        </p:nvSpPr>
        <p:spPr>
          <a:xfrm>
            <a:off x="5705200" y="3396102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3"/>
          <p:cNvSpPr txBox="1"/>
          <p:nvPr>
            <p:ph hasCustomPrompt="1" idx="14" type="title"/>
          </p:nvPr>
        </p:nvSpPr>
        <p:spPr>
          <a:xfrm>
            <a:off x="4878063" y="34036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/>
          <p:nvPr>
            <p:ph idx="15" type="subTitle"/>
          </p:nvPr>
        </p:nvSpPr>
        <p:spPr>
          <a:xfrm>
            <a:off x="5705200" y="3842484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3"/>
          <p:cNvSpPr txBox="1"/>
          <p:nvPr>
            <p:ph idx="16" type="title"/>
          </p:nvPr>
        </p:nvSpPr>
        <p:spPr>
          <a:xfrm>
            <a:off x="1445500" y="4970769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13"/>
          <p:cNvSpPr txBox="1"/>
          <p:nvPr>
            <p:ph hasCustomPrompt="1" idx="17" type="title"/>
          </p:nvPr>
        </p:nvSpPr>
        <p:spPr>
          <a:xfrm>
            <a:off x="618363" y="49899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/>
          <p:nvPr>
            <p:ph idx="18" type="subTitle"/>
          </p:nvPr>
        </p:nvSpPr>
        <p:spPr>
          <a:xfrm>
            <a:off x="1445500" y="5417135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3"/>
          <p:cNvSpPr txBox="1"/>
          <p:nvPr>
            <p:ph idx="19" type="title"/>
          </p:nvPr>
        </p:nvSpPr>
        <p:spPr>
          <a:xfrm>
            <a:off x="5705200" y="4970769"/>
            <a:ext cx="2832000" cy="5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3"/>
          <p:cNvSpPr txBox="1"/>
          <p:nvPr>
            <p:ph hasCustomPrompt="1" idx="20" type="title"/>
          </p:nvPr>
        </p:nvSpPr>
        <p:spPr>
          <a:xfrm>
            <a:off x="4878063" y="4989969"/>
            <a:ext cx="875700" cy="11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/>
          <p:nvPr>
            <p:ph idx="21" type="subTitle"/>
          </p:nvPr>
        </p:nvSpPr>
        <p:spPr>
          <a:xfrm>
            <a:off x="5705200" y="5417135"/>
            <a:ext cx="28320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13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58" name="Google Shape;158;p1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3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61" name="Google Shape;161;p1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/>
          <p:nvPr/>
        </p:nvSpPr>
        <p:spPr>
          <a:xfrm>
            <a:off x="491400" y="1370800"/>
            <a:ext cx="6204900" cy="4116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14"/>
          <p:cNvSpPr/>
          <p:nvPr/>
        </p:nvSpPr>
        <p:spPr>
          <a:xfrm rot="5400000">
            <a:off x="-157650" y="5938717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 rot="-5400000">
            <a:off x="5332725" y="-1150633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 txBox="1"/>
          <p:nvPr>
            <p:ph type="title"/>
          </p:nvPr>
        </p:nvSpPr>
        <p:spPr>
          <a:xfrm>
            <a:off x="844113" y="4431997"/>
            <a:ext cx="3529500" cy="4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14"/>
          <p:cNvSpPr txBox="1"/>
          <p:nvPr>
            <p:ph idx="1" type="subTitle"/>
          </p:nvPr>
        </p:nvSpPr>
        <p:spPr>
          <a:xfrm>
            <a:off x="839794" y="1849647"/>
            <a:ext cx="5508300" cy="196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69" name="Google Shape;169;p14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70" name="Google Shape;170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" name="Google Shape;172;p14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73" name="Google Shape;173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 txBox="1"/>
          <p:nvPr>
            <p:ph idx="1" type="subTitle"/>
          </p:nvPr>
        </p:nvSpPr>
        <p:spPr>
          <a:xfrm>
            <a:off x="1306162" y="2907133"/>
            <a:ext cx="26958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78" name="Google Shape;178;p15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79" name="Google Shape;179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15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82" name="Google Shape;182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15"/>
          <p:cNvSpPr/>
          <p:nvPr/>
        </p:nvSpPr>
        <p:spPr>
          <a:xfrm rot="10800000">
            <a:off x="-886037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8337500" y="1961000"/>
            <a:ext cx="16509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/>
          <p:nvPr>
            <p:ph type="title"/>
          </p:nvPr>
        </p:nvSpPr>
        <p:spPr>
          <a:xfrm>
            <a:off x="719226" y="3320533"/>
            <a:ext cx="1678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8" name="Google Shape;188;p16"/>
          <p:cNvSpPr txBox="1"/>
          <p:nvPr>
            <p:ph idx="1" type="subTitle"/>
          </p:nvPr>
        </p:nvSpPr>
        <p:spPr>
          <a:xfrm>
            <a:off x="719225" y="3930144"/>
            <a:ext cx="2103300" cy="9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6"/>
          <p:cNvSpPr txBox="1"/>
          <p:nvPr>
            <p:ph idx="2" type="title"/>
          </p:nvPr>
        </p:nvSpPr>
        <p:spPr>
          <a:xfrm>
            <a:off x="3509251" y="3320533"/>
            <a:ext cx="1678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0" name="Google Shape;190;p16"/>
          <p:cNvSpPr txBox="1"/>
          <p:nvPr>
            <p:ph idx="3" type="subTitle"/>
          </p:nvPr>
        </p:nvSpPr>
        <p:spPr>
          <a:xfrm>
            <a:off x="3509250" y="3930144"/>
            <a:ext cx="2103300" cy="9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6"/>
          <p:cNvSpPr txBox="1"/>
          <p:nvPr>
            <p:ph idx="4" type="title"/>
          </p:nvPr>
        </p:nvSpPr>
        <p:spPr>
          <a:xfrm>
            <a:off x="6278051" y="3320533"/>
            <a:ext cx="17382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6"/>
          <p:cNvSpPr txBox="1"/>
          <p:nvPr>
            <p:ph idx="5" type="subTitle"/>
          </p:nvPr>
        </p:nvSpPr>
        <p:spPr>
          <a:xfrm>
            <a:off x="6278050" y="3930144"/>
            <a:ext cx="2103300" cy="9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6"/>
          <p:cNvSpPr txBox="1"/>
          <p:nvPr>
            <p:ph idx="6"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4" name="Google Shape;194;p16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95" name="Google Shape;195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6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98" name="Google Shape;198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6"/>
          <p:cNvSpPr/>
          <p:nvPr/>
        </p:nvSpPr>
        <p:spPr>
          <a:xfrm rot="5400000">
            <a:off x="7102050" y="5922956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 rot="10800000">
            <a:off x="-886037" y="3645167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/>
          <p:nvPr/>
        </p:nvSpPr>
        <p:spPr>
          <a:xfrm flipH="1" rot="10800000">
            <a:off x="8366339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7"/>
          <p:cNvSpPr/>
          <p:nvPr/>
        </p:nvSpPr>
        <p:spPr>
          <a:xfrm flipH="1" rot="-5400000">
            <a:off x="-172399" y="5947900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"/>
          <p:cNvSpPr txBox="1"/>
          <p:nvPr>
            <p:ph type="title"/>
          </p:nvPr>
        </p:nvSpPr>
        <p:spPr>
          <a:xfrm>
            <a:off x="720000" y="1897000"/>
            <a:ext cx="219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6" name="Google Shape;206;p17"/>
          <p:cNvSpPr txBox="1"/>
          <p:nvPr>
            <p:ph idx="1" type="subTitle"/>
          </p:nvPr>
        </p:nvSpPr>
        <p:spPr>
          <a:xfrm>
            <a:off x="720001" y="5082183"/>
            <a:ext cx="21945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7"/>
          <p:cNvSpPr txBox="1"/>
          <p:nvPr>
            <p:ph idx="2" type="title"/>
          </p:nvPr>
        </p:nvSpPr>
        <p:spPr>
          <a:xfrm>
            <a:off x="3474750" y="1897000"/>
            <a:ext cx="219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8" name="Google Shape;208;p17"/>
          <p:cNvSpPr txBox="1"/>
          <p:nvPr>
            <p:ph idx="3" type="subTitle"/>
          </p:nvPr>
        </p:nvSpPr>
        <p:spPr>
          <a:xfrm>
            <a:off x="3474751" y="5082183"/>
            <a:ext cx="21945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17"/>
          <p:cNvSpPr txBox="1"/>
          <p:nvPr>
            <p:ph idx="4" type="title"/>
          </p:nvPr>
        </p:nvSpPr>
        <p:spPr>
          <a:xfrm>
            <a:off x="6229500" y="1897000"/>
            <a:ext cx="219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0" name="Google Shape;210;p17"/>
          <p:cNvSpPr txBox="1"/>
          <p:nvPr>
            <p:ph idx="5" type="subTitle"/>
          </p:nvPr>
        </p:nvSpPr>
        <p:spPr>
          <a:xfrm>
            <a:off x="6229501" y="5082183"/>
            <a:ext cx="2194500" cy="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17"/>
          <p:cNvSpPr txBox="1"/>
          <p:nvPr>
            <p:ph idx="6"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2" name="Google Shape;212;p17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13" name="Google Shape;213;p1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17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16" name="Google Shape;216;p1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/>
          <p:nvPr/>
        </p:nvSpPr>
        <p:spPr>
          <a:xfrm>
            <a:off x="8348920" y="3388333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18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18"/>
          <p:cNvSpPr txBox="1"/>
          <p:nvPr>
            <p:ph idx="1" type="subTitle"/>
          </p:nvPr>
        </p:nvSpPr>
        <p:spPr>
          <a:xfrm>
            <a:off x="715476" y="2240500"/>
            <a:ext cx="171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2" type="subTitle"/>
          </p:nvPr>
        </p:nvSpPr>
        <p:spPr>
          <a:xfrm>
            <a:off x="5211707" y="2240500"/>
            <a:ext cx="176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3" type="subTitle"/>
          </p:nvPr>
        </p:nvSpPr>
        <p:spPr>
          <a:xfrm>
            <a:off x="715475" y="2659900"/>
            <a:ext cx="3260400" cy="9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8"/>
          <p:cNvSpPr txBox="1"/>
          <p:nvPr>
            <p:ph idx="4" type="subTitle"/>
          </p:nvPr>
        </p:nvSpPr>
        <p:spPr>
          <a:xfrm>
            <a:off x="5211706" y="2659900"/>
            <a:ext cx="3210000" cy="9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8"/>
          <p:cNvSpPr txBox="1"/>
          <p:nvPr>
            <p:ph idx="5" type="subTitle"/>
          </p:nvPr>
        </p:nvSpPr>
        <p:spPr>
          <a:xfrm>
            <a:off x="715476" y="4660567"/>
            <a:ext cx="1713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18"/>
          <p:cNvSpPr txBox="1"/>
          <p:nvPr>
            <p:ph idx="6" type="subTitle"/>
          </p:nvPr>
        </p:nvSpPr>
        <p:spPr>
          <a:xfrm>
            <a:off x="5211707" y="4660567"/>
            <a:ext cx="1762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18"/>
          <p:cNvSpPr txBox="1"/>
          <p:nvPr>
            <p:ph idx="7" type="subTitle"/>
          </p:nvPr>
        </p:nvSpPr>
        <p:spPr>
          <a:xfrm>
            <a:off x="715475" y="5079967"/>
            <a:ext cx="3260400" cy="9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8"/>
          <p:cNvSpPr txBox="1"/>
          <p:nvPr>
            <p:ph idx="8" type="subTitle"/>
          </p:nvPr>
        </p:nvSpPr>
        <p:spPr>
          <a:xfrm>
            <a:off x="5211706" y="5079967"/>
            <a:ext cx="3210000" cy="9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9" name="Google Shape;229;p18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30" name="Google Shape;230;p1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18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33" name="Google Shape;233;p1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/>
          <p:nvPr>
            <p:ph type="title"/>
          </p:nvPr>
        </p:nvSpPr>
        <p:spPr>
          <a:xfrm>
            <a:off x="641062" y="2225850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7" name="Google Shape;237;p19"/>
          <p:cNvSpPr txBox="1"/>
          <p:nvPr>
            <p:ph idx="1" type="subTitle"/>
          </p:nvPr>
        </p:nvSpPr>
        <p:spPr>
          <a:xfrm>
            <a:off x="641057" y="2783333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9"/>
          <p:cNvSpPr txBox="1"/>
          <p:nvPr>
            <p:ph idx="2"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19"/>
          <p:cNvSpPr txBox="1"/>
          <p:nvPr>
            <p:ph idx="3" type="title"/>
          </p:nvPr>
        </p:nvSpPr>
        <p:spPr>
          <a:xfrm>
            <a:off x="3442668" y="2225850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19"/>
          <p:cNvSpPr txBox="1"/>
          <p:nvPr>
            <p:ph idx="4" type="subTitle"/>
          </p:nvPr>
        </p:nvSpPr>
        <p:spPr>
          <a:xfrm>
            <a:off x="3442664" y="2783333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idx="5" type="title"/>
          </p:nvPr>
        </p:nvSpPr>
        <p:spPr>
          <a:xfrm>
            <a:off x="6244368" y="2225850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19"/>
          <p:cNvSpPr txBox="1"/>
          <p:nvPr>
            <p:ph idx="6" type="subTitle"/>
          </p:nvPr>
        </p:nvSpPr>
        <p:spPr>
          <a:xfrm>
            <a:off x="6244364" y="2783333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9"/>
          <p:cNvSpPr txBox="1"/>
          <p:nvPr>
            <p:ph idx="7" type="title"/>
          </p:nvPr>
        </p:nvSpPr>
        <p:spPr>
          <a:xfrm>
            <a:off x="641062" y="4494417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19"/>
          <p:cNvSpPr txBox="1"/>
          <p:nvPr>
            <p:ph idx="8" type="subTitle"/>
          </p:nvPr>
        </p:nvSpPr>
        <p:spPr>
          <a:xfrm>
            <a:off x="641057" y="5051900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9"/>
          <p:cNvSpPr txBox="1"/>
          <p:nvPr>
            <p:ph idx="9" type="title"/>
          </p:nvPr>
        </p:nvSpPr>
        <p:spPr>
          <a:xfrm>
            <a:off x="3442668" y="4494417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19"/>
          <p:cNvSpPr txBox="1"/>
          <p:nvPr>
            <p:ph idx="13" type="subTitle"/>
          </p:nvPr>
        </p:nvSpPr>
        <p:spPr>
          <a:xfrm>
            <a:off x="3442664" y="5051900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9"/>
          <p:cNvSpPr txBox="1"/>
          <p:nvPr>
            <p:ph idx="14" type="title"/>
          </p:nvPr>
        </p:nvSpPr>
        <p:spPr>
          <a:xfrm>
            <a:off x="6244368" y="4494417"/>
            <a:ext cx="16845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8" name="Google Shape;248;p19"/>
          <p:cNvSpPr txBox="1"/>
          <p:nvPr>
            <p:ph idx="15" type="subTitle"/>
          </p:nvPr>
        </p:nvSpPr>
        <p:spPr>
          <a:xfrm>
            <a:off x="6244364" y="5051900"/>
            <a:ext cx="2427000" cy="6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9" name="Google Shape;249;p19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50" name="Google Shape;250;p1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19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53" name="Google Shape;253;p1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/>
          <p:nvPr/>
        </p:nvSpPr>
        <p:spPr>
          <a:xfrm flipH="1">
            <a:off x="-852467" y="3388333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 flipH="1" rot="5400000">
            <a:off x="5946158" y="-967223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" name="Google Shape;258;p20"/>
          <p:cNvSpPr txBox="1"/>
          <p:nvPr>
            <p:ph hasCustomPrompt="1" type="title"/>
          </p:nvPr>
        </p:nvSpPr>
        <p:spPr>
          <a:xfrm>
            <a:off x="855300" y="1378150"/>
            <a:ext cx="34986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9" name="Google Shape;259;p20"/>
          <p:cNvSpPr txBox="1"/>
          <p:nvPr>
            <p:ph idx="1" type="subTitle"/>
          </p:nvPr>
        </p:nvSpPr>
        <p:spPr>
          <a:xfrm>
            <a:off x="855300" y="2156017"/>
            <a:ext cx="34986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hasCustomPrompt="1" idx="2" type="title"/>
          </p:nvPr>
        </p:nvSpPr>
        <p:spPr>
          <a:xfrm>
            <a:off x="4808350" y="1378150"/>
            <a:ext cx="34986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/>
          <p:nvPr>
            <p:ph idx="3" type="subTitle"/>
          </p:nvPr>
        </p:nvSpPr>
        <p:spPr>
          <a:xfrm>
            <a:off x="4808350" y="2156017"/>
            <a:ext cx="34986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hasCustomPrompt="1" idx="4" type="title"/>
          </p:nvPr>
        </p:nvSpPr>
        <p:spPr>
          <a:xfrm>
            <a:off x="855300" y="4025117"/>
            <a:ext cx="34986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" name="Google Shape;263;p20"/>
          <p:cNvSpPr txBox="1"/>
          <p:nvPr>
            <p:ph idx="5" type="subTitle"/>
          </p:nvPr>
        </p:nvSpPr>
        <p:spPr>
          <a:xfrm>
            <a:off x="855300" y="4802983"/>
            <a:ext cx="34986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hasCustomPrompt="1" idx="6" type="title"/>
          </p:nvPr>
        </p:nvSpPr>
        <p:spPr>
          <a:xfrm>
            <a:off x="4808350" y="4025117"/>
            <a:ext cx="3498600" cy="102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5" name="Google Shape;265;p20"/>
          <p:cNvSpPr txBox="1"/>
          <p:nvPr>
            <p:ph idx="7" type="subTitle"/>
          </p:nvPr>
        </p:nvSpPr>
        <p:spPr>
          <a:xfrm>
            <a:off x="4808350" y="4802983"/>
            <a:ext cx="34986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66" name="Google Shape;266;p20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67" name="Google Shape;267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0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70" name="Google Shape;270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 rot="10800000">
            <a:off x="-886037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" name="Google Shape;23;p3"/>
          <p:cNvSpPr/>
          <p:nvPr/>
        </p:nvSpPr>
        <p:spPr>
          <a:xfrm rot="-5400000">
            <a:off x="5332725" y="-1150633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>
            <a:off x="4259450" y="1986733"/>
            <a:ext cx="4008300" cy="14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719825" y="1203200"/>
            <a:ext cx="2023200" cy="259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4259450" y="3534467"/>
            <a:ext cx="2780700" cy="91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" name="Google Shape;27;p3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8" name="Google Shape;28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31" name="Google Shape;31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 txBox="1"/>
          <p:nvPr>
            <p:ph idx="1" type="body"/>
          </p:nvPr>
        </p:nvSpPr>
        <p:spPr>
          <a:xfrm>
            <a:off x="720000" y="1582800"/>
            <a:ext cx="77040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74" name="Google Shape;274;p21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75" name="Google Shape;275;p21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76" name="Google Shape;276;p2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21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79" name="Google Shape;279;p2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/>
          <p:nvPr>
            <p:ph idx="1" type="subTitle"/>
          </p:nvPr>
        </p:nvSpPr>
        <p:spPr>
          <a:xfrm>
            <a:off x="1029150" y="2545300"/>
            <a:ext cx="1513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2" type="subTitle"/>
          </p:nvPr>
        </p:nvSpPr>
        <p:spPr>
          <a:xfrm>
            <a:off x="5252800" y="2545300"/>
            <a:ext cx="158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3" type="subTitle"/>
          </p:nvPr>
        </p:nvSpPr>
        <p:spPr>
          <a:xfrm>
            <a:off x="1029150" y="3066301"/>
            <a:ext cx="2880300" cy="13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2"/>
          <p:cNvSpPr txBox="1"/>
          <p:nvPr>
            <p:ph idx="4" type="subTitle"/>
          </p:nvPr>
        </p:nvSpPr>
        <p:spPr>
          <a:xfrm>
            <a:off x="5252800" y="3066302"/>
            <a:ext cx="2880300" cy="13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2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7" name="Google Shape;287;p22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288" name="Google Shape;288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22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291" name="Google Shape;291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2"/>
          <p:cNvSpPr/>
          <p:nvPr/>
        </p:nvSpPr>
        <p:spPr>
          <a:xfrm rot="10800000">
            <a:off x="-886037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22"/>
          <p:cNvSpPr/>
          <p:nvPr/>
        </p:nvSpPr>
        <p:spPr>
          <a:xfrm rot="5400000">
            <a:off x="7101300" y="5947900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3"/>
          <p:cNvSpPr/>
          <p:nvPr/>
        </p:nvSpPr>
        <p:spPr>
          <a:xfrm flipH="1">
            <a:off x="339000" y="1203200"/>
            <a:ext cx="5063100" cy="40311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7" name="Google Shape;297;p23"/>
          <p:cNvSpPr/>
          <p:nvPr/>
        </p:nvSpPr>
        <p:spPr>
          <a:xfrm flipH="1">
            <a:off x="5546200" y="1203200"/>
            <a:ext cx="3300900" cy="40311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8" name="Google Shape;298;p23"/>
          <p:cNvSpPr txBox="1"/>
          <p:nvPr>
            <p:ph type="ctrTitle"/>
          </p:nvPr>
        </p:nvSpPr>
        <p:spPr>
          <a:xfrm>
            <a:off x="711575" y="1559717"/>
            <a:ext cx="4690500" cy="1580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9" name="Google Shape;299;p23"/>
          <p:cNvSpPr txBox="1"/>
          <p:nvPr>
            <p:ph idx="1" type="subTitle"/>
          </p:nvPr>
        </p:nvSpPr>
        <p:spPr>
          <a:xfrm>
            <a:off x="711575" y="3096283"/>
            <a:ext cx="3473700" cy="178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301" name="Google Shape;301;p2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3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304" name="Google Shape;304;p2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" name="Google Shape;306;p23"/>
          <p:cNvSpPr txBox="1"/>
          <p:nvPr/>
        </p:nvSpPr>
        <p:spPr>
          <a:xfrm>
            <a:off x="5874113" y="1699467"/>
            <a:ext cx="2645100" cy="11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CREDITS: This presentation template was created by </a:t>
            </a:r>
            <a:r>
              <a:rPr lang="en-US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, including icons by </a:t>
            </a:r>
            <a:r>
              <a:rPr lang="en-US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, and infographics &amp; images by </a:t>
            </a:r>
            <a:r>
              <a:rPr lang="en-US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24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309" name="Google Shape;309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24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312" name="Google Shape;312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6" name="Google Shape;316;p2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317" name="Google Shape;317;p2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1879933"/>
            <a:ext cx="7704000" cy="42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grpSp>
        <p:nvGrpSpPr>
          <p:cNvPr id="36" name="Google Shape;36;p4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37" name="Google Shape;37;p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40" name="Google Shape;40;p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948600" y="2383933"/>
            <a:ext cx="2297100" cy="25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4270475" y="2383933"/>
            <a:ext cx="3363000" cy="25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948600" y="1617767"/>
            <a:ext cx="2500200" cy="5628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3" type="title"/>
          </p:nvPr>
        </p:nvSpPr>
        <p:spPr>
          <a:xfrm>
            <a:off x="4270475" y="1617767"/>
            <a:ext cx="36159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7" name="Google Shape;47;p5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48" name="Google Shape;48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" name="Google Shape;50;p5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51" name="Google Shape;51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 rot="5400000">
            <a:off x="-157662" y="5943296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" name="Google Shape;54;p5"/>
          <p:cNvSpPr/>
          <p:nvPr/>
        </p:nvSpPr>
        <p:spPr>
          <a:xfrm rot="-5400000">
            <a:off x="5332725" y="-1150633"/>
            <a:ext cx="22011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7" name="Google Shape;57;p6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58" name="Google Shape;58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6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61" name="Google Shape;61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10800000">
            <a:off x="-886037" y="43959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 rot="5400000">
            <a:off x="-157650" y="5938717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8328850" y="28574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720000" y="2006500"/>
            <a:ext cx="7031100" cy="35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 sz="1800"/>
            </a:lvl1pPr>
            <a:lvl2pPr indent="-2794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indent="-279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indent="-2794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indent="-2730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indent="-2730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indent="-2667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type="title"/>
          </p:nvPr>
        </p:nvSpPr>
        <p:spPr>
          <a:xfrm>
            <a:off x="720000" y="700333"/>
            <a:ext cx="7704000" cy="7629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9" name="Google Shape;69;p7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70" name="Google Shape;70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7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73" name="Google Shape;73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/>
          <p:nvPr/>
        </p:nvSpPr>
        <p:spPr>
          <a:xfrm>
            <a:off x="720000" y="1370800"/>
            <a:ext cx="7722300" cy="4116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7" name="Google Shape;77;p8"/>
          <p:cNvSpPr/>
          <p:nvPr/>
        </p:nvSpPr>
        <p:spPr>
          <a:xfrm>
            <a:off x="8348920" y="3388333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" name="Google Shape;78;p8"/>
          <p:cNvSpPr/>
          <p:nvPr/>
        </p:nvSpPr>
        <p:spPr>
          <a:xfrm rot="-5400000">
            <a:off x="1000395" y="-967223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" name="Google Shape;79;p8"/>
          <p:cNvSpPr txBox="1"/>
          <p:nvPr>
            <p:ph type="title"/>
          </p:nvPr>
        </p:nvSpPr>
        <p:spPr>
          <a:xfrm>
            <a:off x="1808525" y="1911600"/>
            <a:ext cx="5527200" cy="30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0" name="Google Shape;80;p8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81" name="Google Shape;81;p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84" name="Google Shape;84;p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 rot="5400000">
            <a:off x="-157650" y="5938717"/>
            <a:ext cx="21996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8328850" y="2857400"/>
            <a:ext cx="1649700" cy="25125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 txBox="1"/>
          <p:nvPr>
            <p:ph type="title"/>
          </p:nvPr>
        </p:nvSpPr>
        <p:spPr>
          <a:xfrm>
            <a:off x="1033325" y="1663633"/>
            <a:ext cx="3114300" cy="16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9"/>
          <p:cNvSpPr txBox="1"/>
          <p:nvPr>
            <p:ph idx="1" type="subTitle"/>
          </p:nvPr>
        </p:nvSpPr>
        <p:spPr>
          <a:xfrm>
            <a:off x="726875" y="3825167"/>
            <a:ext cx="5404800" cy="19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1" name="Google Shape;91;p9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92" name="Google Shape;92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9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95" name="Google Shape;95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 txBox="1"/>
          <p:nvPr>
            <p:ph type="title"/>
          </p:nvPr>
        </p:nvSpPr>
        <p:spPr>
          <a:xfrm>
            <a:off x="907149" y="1144678"/>
            <a:ext cx="2660400" cy="25017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9" name="Google Shape;99;p10"/>
          <p:cNvGrpSpPr/>
          <p:nvPr/>
        </p:nvGrpSpPr>
        <p:grpSpPr>
          <a:xfrm>
            <a:off x="230983" y="194562"/>
            <a:ext cx="482458" cy="321592"/>
            <a:chOff x="719996" y="145925"/>
            <a:chExt cx="482458" cy="241200"/>
          </a:xfrm>
        </p:grpSpPr>
        <p:sp>
          <p:nvSpPr>
            <p:cNvPr id="100" name="Google Shape;100;p1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10"/>
          <p:cNvGrpSpPr/>
          <p:nvPr/>
        </p:nvGrpSpPr>
        <p:grpSpPr>
          <a:xfrm rot="10800000">
            <a:off x="8430558" y="194580"/>
            <a:ext cx="482458" cy="321592"/>
            <a:chOff x="719996" y="145925"/>
            <a:chExt cx="482458" cy="241200"/>
          </a:xfrm>
        </p:grpSpPr>
        <p:sp>
          <p:nvSpPr>
            <p:cNvPr id="103" name="Google Shape;103;p1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93367"/>
            <a:ext cx="7704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536633"/>
            <a:ext cx="7704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ankitkrchy.54@gmail.com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gif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"/>
          <p:cNvSpPr txBox="1"/>
          <p:nvPr>
            <p:ph idx="4294967295" type="subTitle"/>
          </p:nvPr>
        </p:nvSpPr>
        <p:spPr>
          <a:xfrm>
            <a:off x="714348" y="1340768"/>
            <a:ext cx="6858048" cy="1000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ctr">
              <a:spcBef>
                <a:spcPts val="612"/>
              </a:spcBef>
              <a:spcAft>
                <a:spcPts val="1600"/>
              </a:spcAft>
              <a:buClr>
                <a:srgbClr val="888888"/>
              </a:buClr>
              <a:buSzPct val="100000"/>
              <a:buNone/>
            </a:pPr>
            <a:r>
              <a:rPr b="1" lang="en-US" sz="3600"/>
              <a:t>Machine Learning Hackathon CG 2022</a:t>
            </a: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2000224" y="3717025"/>
            <a:ext cx="5901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Name- Healers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Leader Name- Ankit Kumar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Leader Email Address- 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ankitkrchy.54@gmail.com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6" name="Google Shape;32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1797" y="260648"/>
            <a:ext cx="828675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7"/>
          <p:cNvSpPr txBox="1"/>
          <p:nvPr/>
        </p:nvSpPr>
        <p:spPr>
          <a:xfrm>
            <a:off x="285720" y="1276170"/>
            <a:ext cx="8520600" cy="928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Brief description of the problem at hand:</a:t>
            </a:r>
            <a:endParaRPr b="1" i="0" sz="24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32" name="Google Shape;33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1797" y="260648"/>
            <a:ext cx="8286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7"/>
          <p:cNvSpPr txBox="1"/>
          <p:nvPr/>
        </p:nvSpPr>
        <p:spPr>
          <a:xfrm>
            <a:off x="497800" y="2401250"/>
            <a:ext cx="7704000" cy="31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Here’s what people are generally facing: 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The spike in online cashless activity in recent times has lead to a large amount of people falling victim to phishing frauds as most online transactions have their dependency on sms’s.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 survey showed that in 2019, 60% of SMS users received spam messages once a week, and 28% almost every day.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The year 2021 has seen a sharp rise in phishing activities, where nearly 71% of phishing attacks were financially motivated, as reported by security experts. Almost 29% of breaches involved the use of stolen credentials, and nearly 33% of breaches used social engineering.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 txBox="1"/>
          <p:nvPr/>
        </p:nvSpPr>
        <p:spPr>
          <a:xfrm>
            <a:off x="357158" y="857232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Solution proposed and description:</a:t>
            </a:r>
            <a:br>
              <a:rPr b="1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9" name="Google Shape;33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6376" y="233586"/>
            <a:ext cx="8286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8"/>
          <p:cNvSpPr txBox="1"/>
          <p:nvPr/>
        </p:nvSpPr>
        <p:spPr>
          <a:xfrm>
            <a:off x="605200" y="2007650"/>
            <a:ext cx="7704000" cy="31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I have made multiple </a:t>
            </a: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models and compared their performance. On basis of given dataset and other similar datasets.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The proposed solution is an android application which automatically detects the phishing in incoming messages/emails and at real time we </a:t>
            </a:r>
            <a:r>
              <a:rPr b="1" lang="en-US" sz="1500">
                <a:solidFill>
                  <a:srgbClr val="162535"/>
                </a:solidFill>
                <a:latin typeface="Lexend Deca"/>
                <a:ea typeface="Lexend Deca"/>
                <a:cs typeface="Lexend Deca"/>
                <a:sym typeface="Lexend Deca"/>
              </a:rPr>
              <a:t>warn the user by notification</a:t>
            </a: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User can also check the credibility of any particular message by opening it in our app with graphical representation.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Under the hood, our API depends on an </a:t>
            </a:r>
            <a:r>
              <a:rPr b="1" lang="en-US" sz="1500">
                <a:solidFill>
                  <a:srgbClr val="162535"/>
                </a:solidFill>
                <a:latin typeface="Lexend Deca"/>
                <a:ea typeface="Lexend Deca"/>
                <a:cs typeface="Lexend Deca"/>
                <a:sym typeface="Lexend Deca"/>
              </a:rPr>
              <a:t>dynamic ML model</a:t>
            </a: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 which gets better with use by our users.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User gets the warning and can also </a:t>
            </a:r>
            <a:r>
              <a:rPr b="1" lang="en-US" sz="1500">
                <a:solidFill>
                  <a:srgbClr val="162535"/>
                </a:solidFill>
                <a:latin typeface="Lexend Deca"/>
                <a:ea typeface="Lexend Deca"/>
                <a:cs typeface="Lexend Deca"/>
                <a:sym typeface="Lexend Deca"/>
              </a:rPr>
              <a:t>report/forward any suspicious message to 1909</a:t>
            </a: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9"/>
          <p:cNvSpPr txBox="1"/>
          <p:nvPr/>
        </p:nvSpPr>
        <p:spPr>
          <a:xfrm>
            <a:off x="285720" y="9286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7500"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Technology/Tool Stack Used: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6" name="Google Shape;346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3805" y="188640"/>
            <a:ext cx="828675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features in H2O 3.18 | H2O.ai" id="347" name="Google Shape;34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75" y="2190750"/>
            <a:ext cx="2599651" cy="7618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29"/>
          <p:cNvSpPr txBox="1"/>
          <p:nvPr/>
        </p:nvSpPr>
        <p:spPr>
          <a:xfrm>
            <a:off x="4312075" y="3059850"/>
            <a:ext cx="806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Lexend Deca Light"/>
                <a:ea typeface="Lexend Deca Light"/>
                <a:cs typeface="Lexend Deca Light"/>
                <a:sym typeface="Lexend Deca Light"/>
              </a:rPr>
              <a:t>Flutter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pic>
        <p:nvPicPr>
          <p:cNvPr id="349" name="Google Shape;34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3250" y="2019000"/>
            <a:ext cx="997500" cy="99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79000" y="2127375"/>
            <a:ext cx="1157400" cy="62245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9"/>
          <p:cNvSpPr txBox="1"/>
          <p:nvPr/>
        </p:nvSpPr>
        <p:spPr>
          <a:xfrm>
            <a:off x="6698300" y="2952600"/>
            <a:ext cx="9975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Sk-</a:t>
            </a:r>
            <a:r>
              <a:rPr lang="en-US"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learn</a:t>
            </a:r>
            <a:endParaRPr sz="16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37700" y="3733337"/>
            <a:ext cx="806699" cy="107404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 txBox="1"/>
          <p:nvPr/>
        </p:nvSpPr>
        <p:spPr>
          <a:xfrm>
            <a:off x="4342288" y="4838100"/>
            <a:ext cx="9975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Flask</a:t>
            </a:r>
            <a:endParaRPr sz="16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354" name="Google Shape;354;p29"/>
          <p:cNvSpPr txBox="1"/>
          <p:nvPr/>
        </p:nvSpPr>
        <p:spPr>
          <a:xfrm>
            <a:off x="1744075" y="3009300"/>
            <a:ext cx="11574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Lexend Deca Light"/>
                <a:ea typeface="Lexend Deca Light"/>
                <a:cs typeface="Lexend Deca Light"/>
                <a:sym typeface="Lexend Deca Light"/>
              </a:rPr>
              <a:t>Xgboost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0"/>
          <p:cNvSpPr txBox="1"/>
          <p:nvPr/>
        </p:nvSpPr>
        <p:spPr>
          <a:xfrm>
            <a:off x="285720" y="9286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7500" lnSpcReduction="1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b="1" i="0" lang="en-US" sz="2400" u="none" cap="none" strike="noStrike">
                <a:solidFill>
                  <a:srgbClr val="1D1D1D"/>
                </a:solidFill>
                <a:latin typeface="Verdana"/>
                <a:ea typeface="Verdana"/>
                <a:cs typeface="Verdana"/>
                <a:sym typeface="Verdana"/>
              </a:rPr>
              <a:t>Approach:</a:t>
            </a:r>
            <a:endParaRPr b="1" i="0" sz="2400" u="none" cap="none" strike="noStrike">
              <a:solidFill>
                <a:srgbClr val="1D1D1D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30"/>
          <p:cNvSpPr txBox="1"/>
          <p:nvPr/>
        </p:nvSpPr>
        <p:spPr>
          <a:xfrm>
            <a:off x="251520" y="472850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7500" lnSpcReduction="2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1" name="Google Shape;36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3805" y="188640"/>
            <a:ext cx="8286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0"/>
          <p:cNvSpPr txBox="1"/>
          <p:nvPr/>
        </p:nvSpPr>
        <p:spPr>
          <a:xfrm>
            <a:off x="605200" y="2007650"/>
            <a:ext cx="7704000" cy="31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333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65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I have made multiple models and compared their performance. On basis of </a:t>
            </a: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given dataset and other similar datasets.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After comparison the best model came out was Xgboost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So I started to hypertune it using random searchcv. That gave me a 99% accuracy score on test set. 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So I’ve used it as a final model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After that I have created a flask api for the model.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2535"/>
              </a:buClr>
              <a:buSzPts val="1500"/>
              <a:buFont typeface="Lexend Deca Light"/>
              <a:buChar char="●"/>
            </a:pPr>
            <a:r>
              <a:rPr lang="en-US" sz="1500">
                <a:solidFill>
                  <a:srgbClr val="162535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Next steps is to complete the android app.</a:t>
            </a:r>
            <a:endParaRPr sz="1500">
              <a:solidFill>
                <a:srgbClr val="162535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/>
          <p:nvPr/>
        </p:nvSpPr>
        <p:spPr>
          <a:xfrm>
            <a:off x="-5" y="518068"/>
            <a:ext cx="85206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097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Execution Demo(Video/Screenshots) </a:t>
            </a:r>
            <a:r>
              <a:rPr b="1" lang="en-US" sz="2097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of the solution</a:t>
            </a:r>
            <a:r>
              <a:rPr b="1" i="0" lang="en-US" sz="2097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endParaRPr sz="1097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0" i="0" sz="4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8" name="Google Shape;36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3805" y="188640"/>
            <a:ext cx="828675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475" y="1007800"/>
            <a:ext cx="2386250" cy="517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1"/>
          <p:cNvPicPr preferRelativeResize="0"/>
          <p:nvPr/>
        </p:nvPicPr>
        <p:blipFill rotWithShape="1">
          <a:blip r:embed="rId5">
            <a:alphaModFix/>
          </a:blip>
          <a:srcRect b="25611" l="0" r="0" t="0"/>
          <a:stretch/>
        </p:blipFill>
        <p:spPr>
          <a:xfrm>
            <a:off x="3365500" y="1380675"/>
            <a:ext cx="4506025" cy="195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1"/>
          <p:cNvPicPr preferRelativeResize="0"/>
          <p:nvPr/>
        </p:nvPicPr>
        <p:blipFill rotWithShape="1">
          <a:blip r:embed="rId6">
            <a:alphaModFix/>
          </a:blip>
          <a:srcRect b="0" l="7961" r="0" t="0"/>
          <a:stretch/>
        </p:blipFill>
        <p:spPr>
          <a:xfrm>
            <a:off x="2921100" y="4096800"/>
            <a:ext cx="5971374" cy="166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2"/>
          <p:cNvSpPr txBox="1"/>
          <p:nvPr/>
        </p:nvSpPr>
        <p:spPr>
          <a:xfrm>
            <a:off x="357158" y="92867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b="1" lang="en-US" sz="24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Source code as ZIP or Github URL</a:t>
            </a:r>
            <a:r>
              <a:rPr b="1" i="0" lang="en-US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:</a:t>
            </a:r>
            <a:endParaRPr b="1" i="0" sz="24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77" name="Google Shape;377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3805" y="188640"/>
            <a:ext cx="828675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2"/>
          <p:cNvSpPr txBox="1"/>
          <p:nvPr/>
        </p:nvSpPr>
        <p:spPr>
          <a:xfrm>
            <a:off x="491375" y="1719850"/>
            <a:ext cx="56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https://github.com/cnarte/Phishing-detection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3"/>
          <p:cNvSpPr txBox="1"/>
          <p:nvPr>
            <p:ph idx="1" type="body"/>
          </p:nvPr>
        </p:nvSpPr>
        <p:spPr>
          <a:xfrm>
            <a:off x="2230050" y="3064651"/>
            <a:ext cx="46839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727"/>
              <a:buNone/>
            </a:pPr>
            <a:r>
              <a:rPr b="1" lang="en-US" sz="4400">
                <a:latin typeface="Verdana"/>
                <a:ea typeface="Verdana"/>
                <a:cs typeface="Verdana"/>
                <a:sym typeface="Verdana"/>
              </a:rPr>
              <a:t>THANK YOU !!</a:t>
            </a:r>
            <a:endParaRPr b="1" sz="4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84" name="Google Shape;38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63805" y="188640"/>
            <a:ext cx="828675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Yellow E-Wallet Project Proposal by Slidesgo">
  <a:themeElements>
    <a:clrScheme name="Simple Light">
      <a:dk1>
        <a:srgbClr val="162535"/>
      </a:dk1>
      <a:lt1>
        <a:srgbClr val="FBF9EA"/>
      </a:lt1>
      <a:dk2>
        <a:srgbClr val="ECBD2A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25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